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764F2B-BE4E-4A7D-82A6-E6483868FF27}"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6B3826-7604-480D-BFC0-C1CD7DD7B250}" type="slidenum">
              <a:rPr lang="en-US" smtClean="0"/>
              <a:t>‹#›</a:t>
            </a:fld>
            <a:endParaRPr lang="en-US"/>
          </a:p>
        </p:txBody>
      </p:sp>
    </p:spTree>
    <p:extLst>
      <p:ext uri="{BB962C8B-B14F-4D97-AF65-F5344CB8AC3E}">
        <p14:creationId xmlns:p14="http://schemas.microsoft.com/office/powerpoint/2010/main" val="356928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764F2B-BE4E-4A7D-82A6-E6483868FF27}"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6B3826-7604-480D-BFC0-C1CD7DD7B250}" type="slidenum">
              <a:rPr lang="en-US" smtClean="0"/>
              <a:t>‹#›</a:t>
            </a:fld>
            <a:endParaRPr lang="en-US"/>
          </a:p>
        </p:txBody>
      </p:sp>
    </p:spTree>
    <p:extLst>
      <p:ext uri="{BB962C8B-B14F-4D97-AF65-F5344CB8AC3E}">
        <p14:creationId xmlns:p14="http://schemas.microsoft.com/office/powerpoint/2010/main" val="3683946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764F2B-BE4E-4A7D-82A6-E6483868FF27}"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6B3826-7604-480D-BFC0-C1CD7DD7B250}" type="slidenum">
              <a:rPr lang="en-US" smtClean="0"/>
              <a:t>‹#›</a:t>
            </a:fld>
            <a:endParaRPr lang="en-US"/>
          </a:p>
        </p:txBody>
      </p:sp>
    </p:spTree>
    <p:extLst>
      <p:ext uri="{BB962C8B-B14F-4D97-AF65-F5344CB8AC3E}">
        <p14:creationId xmlns:p14="http://schemas.microsoft.com/office/powerpoint/2010/main" val="4241443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764F2B-BE4E-4A7D-82A6-E6483868FF27}" type="datetimeFigureOut">
              <a:rPr lang="en-US" smtClean="0"/>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6B3826-7604-480D-BFC0-C1CD7DD7B250}" type="slidenum">
              <a:rPr lang="en-US" smtClean="0"/>
              <a:t>‹#›</a:t>
            </a:fld>
            <a:endParaRPr lang="en-US"/>
          </a:p>
        </p:txBody>
      </p:sp>
    </p:spTree>
    <p:extLst>
      <p:ext uri="{BB962C8B-B14F-4D97-AF65-F5344CB8AC3E}">
        <p14:creationId xmlns:p14="http://schemas.microsoft.com/office/powerpoint/2010/main" val="3786321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764F2B-BE4E-4A7D-82A6-E6483868FF27}" type="datetimeFigureOut">
              <a:rPr lang="en-US" smtClean="0"/>
              <a:t>10/30/2020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6B3826-7604-480D-BFC0-C1CD7DD7B250}" type="slidenum">
              <a:rPr lang="en-US" smtClean="0"/>
              <a:t>‹#›</a:t>
            </a:fld>
            <a:endParaRPr lang="en-US"/>
          </a:p>
        </p:txBody>
      </p:sp>
    </p:spTree>
    <p:extLst>
      <p:ext uri="{BB962C8B-B14F-4D97-AF65-F5344CB8AC3E}">
        <p14:creationId xmlns:p14="http://schemas.microsoft.com/office/powerpoint/2010/main" val="176034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764F2B-BE4E-4A7D-82A6-E6483868FF27}" type="datetimeFigureOut">
              <a:rPr lang="en-US" smtClean="0"/>
              <a:t>10/30/2020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6B3826-7604-480D-BFC0-C1CD7DD7B250}" type="slidenum">
              <a:rPr lang="en-US" smtClean="0"/>
              <a:t>‹#›</a:t>
            </a:fld>
            <a:endParaRPr lang="en-US"/>
          </a:p>
        </p:txBody>
      </p:sp>
    </p:spTree>
    <p:extLst>
      <p:ext uri="{BB962C8B-B14F-4D97-AF65-F5344CB8AC3E}">
        <p14:creationId xmlns:p14="http://schemas.microsoft.com/office/powerpoint/2010/main" val="1054796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764F2B-BE4E-4A7D-82A6-E6483868FF27}" type="datetimeFigureOut">
              <a:rPr lang="en-US" smtClean="0"/>
              <a:t>10/30/2020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6B3826-7604-480D-BFC0-C1CD7DD7B250}" type="slidenum">
              <a:rPr lang="en-US" smtClean="0"/>
              <a:t>‹#›</a:t>
            </a:fld>
            <a:endParaRPr lang="en-US"/>
          </a:p>
        </p:txBody>
      </p:sp>
    </p:spTree>
    <p:extLst>
      <p:ext uri="{BB962C8B-B14F-4D97-AF65-F5344CB8AC3E}">
        <p14:creationId xmlns:p14="http://schemas.microsoft.com/office/powerpoint/2010/main" val="634759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764F2B-BE4E-4A7D-82A6-E6483868FF27}" type="datetimeFigureOut">
              <a:rPr lang="en-US" smtClean="0"/>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6B3826-7604-480D-BFC0-C1CD7DD7B250}" type="slidenum">
              <a:rPr lang="en-US" smtClean="0"/>
              <a:t>‹#›</a:t>
            </a:fld>
            <a:endParaRPr lang="en-US"/>
          </a:p>
        </p:txBody>
      </p:sp>
    </p:spTree>
    <p:extLst>
      <p:ext uri="{BB962C8B-B14F-4D97-AF65-F5344CB8AC3E}">
        <p14:creationId xmlns:p14="http://schemas.microsoft.com/office/powerpoint/2010/main" val="1466720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764F2B-BE4E-4A7D-82A6-E6483868FF27}" type="datetimeFigureOut">
              <a:rPr lang="en-US" smtClean="0"/>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6B3826-7604-480D-BFC0-C1CD7DD7B250}" type="slidenum">
              <a:rPr lang="en-US" smtClean="0"/>
              <a:t>‹#›</a:t>
            </a:fld>
            <a:endParaRPr lang="en-US"/>
          </a:p>
        </p:txBody>
      </p:sp>
    </p:spTree>
    <p:extLst>
      <p:ext uri="{BB962C8B-B14F-4D97-AF65-F5344CB8AC3E}">
        <p14:creationId xmlns:p14="http://schemas.microsoft.com/office/powerpoint/2010/main" val="1886363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764F2B-BE4E-4A7D-82A6-E6483868FF27}"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6B3826-7604-480D-BFC0-C1CD7DD7B250}" type="slidenum">
              <a:rPr lang="en-US" smtClean="0"/>
              <a:t>‹#›</a:t>
            </a:fld>
            <a:endParaRPr lang="en-US"/>
          </a:p>
        </p:txBody>
      </p:sp>
    </p:spTree>
    <p:extLst>
      <p:ext uri="{BB962C8B-B14F-4D97-AF65-F5344CB8AC3E}">
        <p14:creationId xmlns:p14="http://schemas.microsoft.com/office/powerpoint/2010/main" val="2941090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764F2B-BE4E-4A7D-82A6-E6483868FF27}" type="datetimeFigureOut">
              <a:rPr lang="en-US" smtClean="0"/>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6B3826-7604-480D-BFC0-C1CD7DD7B250}" type="slidenum">
              <a:rPr lang="en-US" smtClean="0"/>
              <a:t>‹#›</a:t>
            </a:fld>
            <a:endParaRPr lang="en-US"/>
          </a:p>
        </p:txBody>
      </p:sp>
    </p:spTree>
    <p:extLst>
      <p:ext uri="{BB962C8B-B14F-4D97-AF65-F5344CB8AC3E}">
        <p14:creationId xmlns:p14="http://schemas.microsoft.com/office/powerpoint/2010/main" val="872824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764F2B-BE4E-4A7D-82A6-E6483868FF27}" type="datetimeFigureOut">
              <a:rPr lang="en-US" smtClean="0"/>
              <a:t>10/30/2020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6B3826-7604-480D-BFC0-C1CD7DD7B250}" type="slidenum">
              <a:rPr lang="en-US" smtClean="0"/>
              <a:t>‹#›</a:t>
            </a:fld>
            <a:endParaRPr lang="en-US"/>
          </a:p>
        </p:txBody>
      </p:sp>
    </p:spTree>
    <p:extLst>
      <p:ext uri="{BB962C8B-B14F-4D97-AF65-F5344CB8AC3E}">
        <p14:creationId xmlns:p14="http://schemas.microsoft.com/office/powerpoint/2010/main" val="26736556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SCOTT GFITZEGERALD</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pPr marL="0" indent="0" algn="ctr">
              <a:buNone/>
            </a:pPr>
            <a:r>
              <a:rPr lang="en-US" b="1" i="1" dirty="0" smtClean="0">
                <a:latin typeface="Times New Roman" pitchFamily="18" charset="0"/>
                <a:cs typeface="Times New Roman" pitchFamily="18" charset="0"/>
              </a:rPr>
              <a:t>Background </a:t>
            </a:r>
          </a:p>
          <a:p>
            <a:r>
              <a:rPr lang="en-US" dirty="0" smtClean="0">
                <a:latin typeface="Times New Roman" pitchFamily="18" charset="0"/>
                <a:cs typeface="Times New Roman" pitchFamily="18" charset="0"/>
              </a:rPr>
              <a:t>His full name is Francis Scott Key Fitzgerald.</a:t>
            </a:r>
          </a:p>
          <a:p>
            <a:r>
              <a:rPr lang="en-US" dirty="0" smtClean="0">
                <a:latin typeface="Times New Roman" pitchFamily="18" charset="0"/>
                <a:cs typeface="Times New Roman" pitchFamily="18" charset="0"/>
              </a:rPr>
              <a:t>He was born in September 24th 1896 in St Paul Minnesota, United States.</a:t>
            </a:r>
          </a:p>
          <a:p>
            <a:r>
              <a:rPr lang="en-US" dirty="0" smtClean="0">
                <a:latin typeface="Times New Roman" pitchFamily="18" charset="0"/>
                <a:cs typeface="Times New Roman" pitchFamily="18" charset="0"/>
              </a:rPr>
              <a:t>He was the only son of unsuccessful aristocratic father who was energetic and a provincial mother. He went to school at St Paul Academy between 1908-1910 and Newnan School from 1911-1913 where tried to popularize himself as much as possible but at Prince University he came close to realizing his dreams of brilliant success.</a:t>
            </a:r>
          </a:p>
          <a:p>
            <a:r>
              <a:rPr lang="en-US" dirty="0" smtClean="0">
                <a:latin typeface="Times New Roman" pitchFamily="18" charset="0"/>
                <a:cs typeface="Times New Roman" pitchFamily="18" charset="0"/>
              </a:rPr>
              <a:t>He was very important in Triangle club, dramatic society and elected to one of the leading clubs in the university. He fell in love with </a:t>
            </a:r>
            <a:r>
              <a:rPr lang="en-US" dirty="0" err="1" smtClean="0">
                <a:latin typeface="Times New Roman" pitchFamily="18" charset="0"/>
                <a:cs typeface="Times New Roman" pitchFamily="18" charset="0"/>
              </a:rPr>
              <a:t>Ginevra</a:t>
            </a:r>
            <a:r>
              <a:rPr lang="en-US" dirty="0" smtClean="0">
                <a:latin typeface="Times New Roman" pitchFamily="18" charset="0"/>
                <a:cs typeface="Times New Roman" pitchFamily="18" charset="0"/>
              </a:rPr>
              <a:t> king then lost </a:t>
            </a:r>
            <a:r>
              <a:rPr lang="en-US" dirty="0" err="1" smtClean="0">
                <a:latin typeface="Times New Roman" pitchFamily="18" charset="0"/>
                <a:cs typeface="Times New Roman" pitchFamily="18" charset="0"/>
              </a:rPr>
              <a:t>Ginevra</a:t>
            </a:r>
            <a:r>
              <a:rPr lang="en-US" dirty="0" smtClean="0">
                <a:latin typeface="Times New Roman" pitchFamily="18" charset="0"/>
                <a:cs typeface="Times New Roman" pitchFamily="18" charset="0"/>
              </a:rPr>
              <a:t> as he flunked out of Princeton.</a:t>
            </a:r>
          </a:p>
          <a:p>
            <a:r>
              <a:rPr lang="en-US" dirty="0" smtClean="0">
                <a:latin typeface="Times New Roman" pitchFamily="18" charset="0"/>
                <a:cs typeface="Times New Roman" pitchFamily="18" charset="0"/>
              </a:rPr>
              <a:t>He returned to Princeton but had nothing at all that they had coveted. He left to join the army in 1917.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557813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Personal Struggle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r>
              <a:rPr lang="en-US" dirty="0" smtClean="0">
                <a:latin typeface="Times New Roman" pitchFamily="18" charset="0"/>
                <a:cs typeface="Times New Roman" pitchFamily="18" charset="0"/>
              </a:rPr>
              <a:t>This side of magazine revealed new morality of the young making him famous.</a:t>
            </a:r>
          </a:p>
          <a:p>
            <a:r>
              <a:rPr lang="en-US" dirty="0" smtClean="0">
                <a:latin typeface="Times New Roman" pitchFamily="18" charset="0"/>
                <a:cs typeface="Times New Roman" pitchFamily="18" charset="0"/>
              </a:rPr>
              <a:t>It opened a magazine for him of literary prestige e.g. Scribner and high paying popular posts making them able to play their roles well as first aspired.</a:t>
            </a:r>
          </a:p>
          <a:p>
            <a:r>
              <a:rPr lang="en-US" dirty="0" smtClean="0">
                <a:latin typeface="Times New Roman" pitchFamily="18" charset="0"/>
                <a:cs typeface="Times New Roman" pitchFamily="18" charset="0"/>
              </a:rPr>
              <a:t>Although they were enjoying this role, sometimes they had challenges especially ending the second novel of the “Beautiful and damned,” (1922).</a:t>
            </a:r>
          </a:p>
          <a:p>
            <a:r>
              <a:rPr lang="en-US" dirty="0" smtClean="0">
                <a:latin typeface="Times New Roman" pitchFamily="18" charset="0"/>
                <a:cs typeface="Times New Roman" pitchFamily="18" charset="0"/>
              </a:rPr>
              <a:t>They tried running way in order to escape these roles together with their family. In 1924, they moved to Rivera finding themselves among the expatriate group whose style was influenced by Sara </a:t>
            </a:r>
            <a:r>
              <a:rPr lang="en-US" dirty="0" err="1" smtClean="0">
                <a:latin typeface="Times New Roman" pitchFamily="18" charset="0"/>
                <a:cs typeface="Times New Roman" pitchFamily="18" charset="0"/>
              </a:rPr>
              <a:t>Murphey</a:t>
            </a:r>
            <a:r>
              <a:rPr lang="en-US" dirty="0" smtClean="0">
                <a:latin typeface="Times New Roman" pitchFamily="18" charset="0"/>
                <a:cs typeface="Times New Roman" pitchFamily="18" charset="0"/>
              </a:rPr>
              <a:t> and Gerald.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825274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Types of Literature</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r>
              <a:rPr lang="en-US" dirty="0" smtClean="0">
                <a:latin typeface="Times New Roman" pitchFamily="18" charset="0"/>
                <a:cs typeface="Times New Roman" pitchFamily="18" charset="0"/>
              </a:rPr>
              <a:t>His next decade was followed by unhappy lie and disorderly.</a:t>
            </a:r>
          </a:p>
          <a:p>
            <a:r>
              <a:rPr lang="en-US" dirty="0" smtClean="0">
                <a:latin typeface="Times New Roman" pitchFamily="18" charset="0"/>
                <a:cs typeface="Times New Roman" pitchFamily="18" charset="0"/>
              </a:rPr>
              <a:t>He began to drink too much and Zelda began ballet dancing night and day. </a:t>
            </a:r>
          </a:p>
          <a:p>
            <a:r>
              <a:rPr lang="en-US" dirty="0" smtClean="0">
                <a:latin typeface="Times New Roman" pitchFamily="18" charset="0"/>
                <a:cs typeface="Times New Roman" pitchFamily="18" charset="0"/>
              </a:rPr>
              <a:t>In 1930 she had mental breakdown she had another breakdown hence started fighting for the battle but it was lost leading to Fitzgerald saying, I left my capacity hoping on the little roads leading to Zelda’s sanitarium.”  He didn’t finish the novel, Tender is the night” until 1934. With its failures, Fitzgerald became </a:t>
            </a:r>
            <a:r>
              <a:rPr lang="en-US" dirty="0" err="1" smtClean="0">
                <a:latin typeface="Times New Roman" pitchFamily="18" charset="0"/>
                <a:cs typeface="Times New Roman" pitchFamily="18" charset="0"/>
              </a:rPr>
              <a:t>unavenged</a:t>
            </a:r>
            <a:r>
              <a:rPr lang="en-US" dirty="0" smtClean="0">
                <a:latin typeface="Times New Roman" pitchFamily="18" charset="0"/>
                <a:cs typeface="Times New Roman" pitchFamily="18" charset="0"/>
              </a:rPr>
              <a:t> drunkard</a:t>
            </a:r>
          </a:p>
          <a:p>
            <a:r>
              <a:rPr lang="en-US" dirty="0" smtClean="0">
                <a:latin typeface="Times New Roman" pitchFamily="18" charset="0"/>
                <a:cs typeface="Times New Roman" pitchFamily="18" charset="0"/>
              </a:rPr>
              <a:t>Fitzgerald was trying to make his dreams come true this time round but he died of a heart attack with his novel only half finished. By then he was 44 years old.</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782911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Publication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itchFamily="18" charset="0"/>
                <a:cs typeface="Times New Roman" pitchFamily="18" charset="0"/>
              </a:rPr>
              <a:t>Fitzgerald completed his most brilliant novel The Great Gatsby (1925)</a:t>
            </a:r>
          </a:p>
          <a:p>
            <a:r>
              <a:rPr lang="en-US" dirty="0" smtClean="0">
                <a:latin typeface="Times New Roman" pitchFamily="18" charset="0"/>
                <a:cs typeface="Times New Roman" pitchFamily="18" charset="0"/>
              </a:rPr>
              <a:t>He wrote the short stories like all the sad young men (21926) particularly, “the rich boy” and then after 8 years another novel appeared</a:t>
            </a:r>
          </a:p>
          <a:p>
            <a:r>
              <a:rPr lang="en-US" dirty="0" smtClean="0">
                <a:latin typeface="Times New Roman" pitchFamily="18" charset="0"/>
                <a:cs typeface="Times New Roman" pitchFamily="18" charset="0"/>
              </a:rPr>
              <a:t>. In 1937, he became a scriptwriter and met with Sheila Graham a famous Hollywood gossip communist</a:t>
            </a:r>
          </a:p>
          <a:p>
            <a:r>
              <a:rPr lang="en-US" dirty="0" smtClean="0">
                <a:latin typeface="Times New Roman" pitchFamily="18" charset="0"/>
                <a:cs typeface="Times New Roman" pitchFamily="18" charset="0"/>
              </a:rPr>
              <a:t>In 1939 he began a novel about Hollywood, The last Tycoon</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3601013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450</Words>
  <Application>Microsoft Office PowerPoint</Application>
  <PresentationFormat>On-screen Show (4:3)</PresentationFormat>
  <Paragraphs>22</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SCOTT GFITZEGERALD</vt:lpstr>
      <vt:lpstr>Personal Struggle </vt:lpstr>
      <vt:lpstr>Types of Literature</vt:lpstr>
      <vt:lpstr>Publication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SCOTT GFITZEGERALD</dc:title>
  <dc:creator>Windows User</dc:creator>
  <cp:lastModifiedBy>Windows User</cp:lastModifiedBy>
  <cp:revision>3</cp:revision>
  <dcterms:created xsi:type="dcterms:W3CDTF">2020-10-30T17:20:46Z</dcterms:created>
  <dcterms:modified xsi:type="dcterms:W3CDTF">2020-10-30T17:43:10Z</dcterms:modified>
</cp:coreProperties>
</file>